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318" r:id="rId3"/>
    <p:sldId id="317" r:id="rId4"/>
    <p:sldId id="319" r:id="rId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9" roundtripDataSignature="AMtx7mjQptbG88oPTAaeDX/K569MRdyX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4"/>
  </p:normalViewPr>
  <p:slideViewPr>
    <p:cSldViewPr snapToGrid="0">
      <p:cViewPr varScale="1">
        <p:scale>
          <a:sx n="101" d="100"/>
          <a:sy n="101" d="100"/>
        </p:scale>
        <p:origin x="1960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69" Type="http://customschemas.google.com/relationships/presentationmetadata" Target="meta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8614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投影片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65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65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6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6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6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5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75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7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7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7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6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6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8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8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6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6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6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2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2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72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7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7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7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7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7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7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7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4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7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7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7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openweathermap.org/forecast5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ebsygen.github.io/owfont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467544" y="2130425"/>
            <a:ext cx="8136904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React</a:t>
            </a:r>
            <a:endParaRPr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371600" y="4124672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/>
              <a:t>Shan-Hung Wu &amp; DataLab</a:t>
            </a:r>
            <a:endParaRPr/>
          </a:p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n-US"/>
              <a:t>CS, NTHU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2446F4-7DE8-95B5-3BFD-2ECF76909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TW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WeatherMood</a:t>
            </a:r>
            <a:r>
              <a:rPr lang="en" altLang="zh-TW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: Forecast</a:t>
            </a:r>
            <a:endParaRPr kumimoji="1"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97C827B-A664-FD91-4A55-152400C51E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9104095-221F-028B-4868-42B58733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43" y="1417638"/>
            <a:ext cx="8898313" cy="4407694"/>
          </a:xfrm>
          <a:prstGeom prst="rect">
            <a:avLst/>
          </a:prstGeom>
        </p:spPr>
      </p:pic>
      <p:sp>
        <p:nvSpPr>
          <p:cNvPr id="7" name="框架 6">
            <a:extLst>
              <a:ext uri="{FF2B5EF4-FFF2-40B4-BE49-F238E27FC236}">
                <a16:creationId xmlns:a16="http://schemas.microsoft.com/office/drawing/2014/main" id="{886EA1AF-0AD1-E137-6382-4609578D6A8A}"/>
              </a:ext>
            </a:extLst>
          </p:cNvPr>
          <p:cNvSpPr/>
          <p:nvPr/>
        </p:nvSpPr>
        <p:spPr>
          <a:xfrm>
            <a:off x="2422635" y="1454424"/>
            <a:ext cx="493986" cy="274528"/>
          </a:xfrm>
          <a:prstGeom prst="fram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8" name="框架 7">
            <a:extLst>
              <a:ext uri="{FF2B5EF4-FFF2-40B4-BE49-F238E27FC236}">
                <a16:creationId xmlns:a16="http://schemas.microsoft.com/office/drawing/2014/main" id="{C830F09E-2264-2650-548C-248696745D0D}"/>
              </a:ext>
            </a:extLst>
          </p:cNvPr>
          <p:cNvSpPr/>
          <p:nvPr/>
        </p:nvSpPr>
        <p:spPr>
          <a:xfrm>
            <a:off x="3431628" y="1825542"/>
            <a:ext cx="2285999" cy="360609"/>
          </a:xfrm>
          <a:prstGeom prst="fram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9" name="框架 8">
            <a:extLst>
              <a:ext uri="{FF2B5EF4-FFF2-40B4-BE49-F238E27FC236}">
                <a16:creationId xmlns:a16="http://schemas.microsoft.com/office/drawing/2014/main" id="{3D1C2DF7-91BA-C7FB-F8AA-D0AA067999AE}"/>
              </a:ext>
            </a:extLst>
          </p:cNvPr>
          <p:cNvSpPr/>
          <p:nvPr/>
        </p:nvSpPr>
        <p:spPr>
          <a:xfrm>
            <a:off x="4824249" y="2198657"/>
            <a:ext cx="840827" cy="188943"/>
          </a:xfrm>
          <a:prstGeom prst="fram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10" name="框架 9">
            <a:extLst>
              <a:ext uri="{FF2B5EF4-FFF2-40B4-BE49-F238E27FC236}">
                <a16:creationId xmlns:a16="http://schemas.microsoft.com/office/drawing/2014/main" id="{581793ED-F775-D147-BFC9-FC8AD7D80652}"/>
              </a:ext>
            </a:extLst>
          </p:cNvPr>
          <p:cNvSpPr/>
          <p:nvPr/>
        </p:nvSpPr>
        <p:spPr>
          <a:xfrm>
            <a:off x="3300887" y="2939908"/>
            <a:ext cx="1424893" cy="594640"/>
          </a:xfrm>
          <a:prstGeom prst="fram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FEB7909A-D556-7E18-4CA1-656A88BE4D27}"/>
              </a:ext>
            </a:extLst>
          </p:cNvPr>
          <p:cNvSpPr txBox="1"/>
          <p:nvPr/>
        </p:nvSpPr>
        <p:spPr>
          <a:xfrm>
            <a:off x="1708056" y="2680998"/>
            <a:ext cx="19231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TW" dirty="0">
                <a:solidFill>
                  <a:schemeClr val="bg1"/>
                </a:solidFill>
                <a:latin typeface="-webkit-standard"/>
              </a:rPr>
              <a:t>F</a:t>
            </a:r>
            <a:r>
              <a:rPr lang="en" altLang="zh-TW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irst day (</a:t>
            </a:r>
            <a:r>
              <a:rPr lang="en" altLang="zh-TW" b="0" i="0" u="none" strike="noStrike" dirty="0">
                <a:solidFill>
                  <a:schemeClr val="bg1"/>
                </a:solidFill>
                <a:effectLst/>
                <a:latin typeface="Söhne"/>
              </a:rPr>
              <a:t>Tomorrow's temperature)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39DA03E-5A60-4597-2006-8150E4961649}"/>
              </a:ext>
            </a:extLst>
          </p:cNvPr>
          <p:cNvSpPr txBox="1"/>
          <p:nvPr/>
        </p:nvSpPr>
        <p:spPr>
          <a:xfrm>
            <a:off x="5665076" y="2143882"/>
            <a:ext cx="26675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TW" dirty="0">
                <a:solidFill>
                  <a:schemeClr val="bg1"/>
                </a:solidFill>
                <a:latin typeface="-webkit-standard"/>
              </a:rPr>
              <a:t>F</a:t>
            </a:r>
            <a:r>
              <a:rPr lang="en" altLang="zh-TW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irst day </a:t>
            </a:r>
            <a:r>
              <a:rPr lang="en" altLang="zh-TW" b="0" i="0" u="none" strike="noStrike">
                <a:solidFill>
                  <a:schemeClr val="bg1"/>
                </a:solidFill>
                <a:effectLst/>
                <a:latin typeface="-webkit-standard"/>
              </a:rPr>
              <a:t>(</a:t>
            </a:r>
            <a:r>
              <a:rPr lang="en" altLang="zh-TW" b="0" i="0" u="none" strike="noStrike">
                <a:solidFill>
                  <a:schemeClr val="bg1"/>
                </a:solidFill>
                <a:effectLst/>
                <a:latin typeface="Söhne"/>
              </a:rPr>
              <a:t>Tomorrow’s weather)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  <p:sp>
        <p:nvSpPr>
          <p:cNvPr id="13" name="框架 12">
            <a:extLst>
              <a:ext uri="{FF2B5EF4-FFF2-40B4-BE49-F238E27FC236}">
                <a16:creationId xmlns:a16="http://schemas.microsoft.com/office/drawing/2014/main" id="{BDCB2E9B-0EFF-CB8A-6750-E5DEE3AA112B}"/>
              </a:ext>
            </a:extLst>
          </p:cNvPr>
          <p:cNvSpPr/>
          <p:nvPr/>
        </p:nvSpPr>
        <p:spPr>
          <a:xfrm>
            <a:off x="2916621" y="3556623"/>
            <a:ext cx="3295493" cy="307777"/>
          </a:xfrm>
          <a:prstGeom prst="fram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bg1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4E9C205-58CF-F119-AB6E-F5F352F1587D}"/>
              </a:ext>
            </a:extLst>
          </p:cNvPr>
          <p:cNvSpPr txBox="1"/>
          <p:nvPr/>
        </p:nvSpPr>
        <p:spPr>
          <a:xfrm>
            <a:off x="2629378" y="3886475"/>
            <a:ext cx="38852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TW" dirty="0">
                <a:solidFill>
                  <a:schemeClr val="bg1"/>
                </a:solidFill>
                <a:latin typeface="-webkit-standard"/>
              </a:rPr>
              <a:t>S</a:t>
            </a:r>
            <a:r>
              <a:rPr lang="en" altLang="zh-TW" b="0" i="0" u="none" strike="noStrike" dirty="0">
                <a:solidFill>
                  <a:schemeClr val="bg1"/>
                </a:solidFill>
                <a:effectLst/>
                <a:latin typeface="-webkit-standard"/>
              </a:rPr>
              <a:t>econd to the fifth day (Weather table component)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2179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6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Requirements</a:t>
            </a:r>
            <a:endParaRPr/>
          </a:p>
        </p:txBody>
      </p:sp>
      <p:sp>
        <p:nvSpPr>
          <p:cNvPr id="638" name="Google Shape;638;p6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Use the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5-days forecast API</a:t>
            </a:r>
            <a:r>
              <a:rPr lang="en-US" dirty="0"/>
              <a:t> </a:t>
            </a:r>
            <a:endParaRPr dirty="0"/>
          </a:p>
          <a:p>
            <a:pPr marL="342900" lvl="0" indent="-34290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Show “tomorrow” in </a:t>
            </a:r>
            <a:r>
              <a:rPr lang="en-US" dirty="0" err="1">
                <a:latin typeface="Courier New"/>
                <a:ea typeface="Courier New"/>
                <a:cs typeface="Courier New"/>
                <a:sym typeface="Courier New"/>
              </a:rPr>
              <a:t>ForecastDisplay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342900" lvl="0" indent="-34290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 err="1">
                <a:latin typeface="Courier New"/>
                <a:ea typeface="Courier New"/>
                <a:cs typeface="Courier New"/>
                <a:sym typeface="Courier New"/>
              </a:rPr>
              <a:t>WeatherTable</a:t>
            </a:r>
            <a:r>
              <a:rPr lang="en-US" dirty="0"/>
              <a:t> for the rest days</a:t>
            </a:r>
            <a:endParaRPr dirty="0"/>
          </a:p>
          <a:p>
            <a:pPr marL="342900" lvl="0" indent="-34290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Each day in </a:t>
            </a:r>
            <a:r>
              <a:rPr lang="en-US" dirty="0" err="1">
                <a:latin typeface="Courier New"/>
                <a:ea typeface="Courier New"/>
                <a:cs typeface="Courier New"/>
                <a:sym typeface="Courier New"/>
              </a:rPr>
              <a:t>WeatherTable</a:t>
            </a:r>
            <a:r>
              <a:rPr lang="en-US" dirty="0"/>
              <a:t>:</a:t>
            </a:r>
            <a:endParaRPr dirty="0"/>
          </a:p>
          <a:p>
            <a:pPr marL="742950" lvl="1" indent="-285750" algn="l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dirty="0"/>
              <a:t>Day of week: “Sat,” “Sun ,” “Mon,” and so on</a:t>
            </a:r>
            <a:endParaRPr dirty="0"/>
          </a:p>
          <a:p>
            <a:pPr marL="742950" lvl="1" indent="-285750" algn="l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dirty="0"/>
              <a:t>Temperature in correct unit</a:t>
            </a:r>
            <a:endParaRPr dirty="0"/>
          </a:p>
          <a:p>
            <a:pPr marL="742950" lvl="1" indent="-285750" algn="l" rtl="0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u="sng" dirty="0">
                <a:solidFill>
                  <a:schemeClr val="hlink"/>
                </a:solidFill>
                <a:hlinkClick r:id="rId4"/>
              </a:rPr>
              <a:t>Weather condition icon</a:t>
            </a:r>
            <a:r>
              <a:rPr lang="en-US" dirty="0"/>
              <a:t> (based on code)</a:t>
            </a:r>
            <a:endParaRPr dirty="0"/>
          </a:p>
          <a:p>
            <a:pPr marL="342900" lvl="0" indent="-342900" algn="l" rtl="0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dirty="0"/>
              <a:t>Responsive: show only 2 days in </a:t>
            </a:r>
            <a:r>
              <a:rPr lang="en-US" dirty="0" err="1">
                <a:latin typeface="Courier New"/>
                <a:ea typeface="Courier New"/>
                <a:cs typeface="Courier New"/>
                <a:sym typeface="Courier New"/>
              </a:rPr>
              <a:t>WeatherTable</a:t>
            </a:r>
            <a:r>
              <a:rPr lang="en-US" dirty="0"/>
              <a:t> on portrait mobile devices</a:t>
            </a:r>
            <a:endParaRPr dirty="0"/>
          </a:p>
        </p:txBody>
      </p:sp>
      <p:sp>
        <p:nvSpPr>
          <p:cNvPr id="639" name="Google Shape;639;p6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8FCF6D4-AC71-D775-5216-8D75F006D2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  <p:pic>
        <p:nvPicPr>
          <p:cNvPr id="10" name="圖片 9" descr="一張含有 文字, 大自然, 螢幕擷取畫面 的圖片&#10;&#10;自動產生的描述">
            <a:extLst>
              <a:ext uri="{FF2B5EF4-FFF2-40B4-BE49-F238E27FC236}">
                <a16:creationId xmlns:a16="http://schemas.microsoft.com/office/drawing/2014/main" id="{48171F33-8235-3FF3-7DEE-0D182AE73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104" y="0"/>
            <a:ext cx="39977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513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99</Words>
  <Application>Microsoft Macintosh PowerPoint</Application>
  <PresentationFormat>如螢幕大小 (4:3)</PresentationFormat>
  <Paragraphs>20</Paragraphs>
  <Slides>4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10" baseType="lpstr">
      <vt:lpstr>-webkit-standard</vt:lpstr>
      <vt:lpstr>Söhne</vt:lpstr>
      <vt:lpstr>Arial</vt:lpstr>
      <vt:lpstr>Calibri</vt:lpstr>
      <vt:lpstr>Courier New</vt:lpstr>
      <vt:lpstr>Office 佈景主題</vt:lpstr>
      <vt:lpstr>React</vt:lpstr>
      <vt:lpstr>WeatherMood: Forecast</vt:lpstr>
      <vt:lpstr>Requirements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</dc:title>
  <dc:creator>brandonwu</dc:creator>
  <cp:lastModifiedBy>陳佑軒</cp:lastModifiedBy>
  <cp:revision>2</cp:revision>
  <dcterms:created xsi:type="dcterms:W3CDTF">2010-10-05T06:25:57Z</dcterms:created>
  <dcterms:modified xsi:type="dcterms:W3CDTF">2023-04-12T07:08:28Z</dcterms:modified>
</cp:coreProperties>
</file>